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C4F1D-822E-4B9B-A61E-BA0FD74D1791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E0139-B20A-4C0C-A93C-BA7EA8D039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 To </a:t>
            </a:r>
            <a:r>
              <a:rPr lang="en-US" dirty="0" err="1" smtClean="0"/>
              <a:t>Broncheactaisis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Bronchiectasis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/>
              <a:t>Syndrome not a disease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Chronic illness </a:t>
            </a:r>
            <a:r>
              <a:rPr lang="en-US">
                <a:sym typeface="Wingdings" pitchFamily="2" charset="2"/>
              </a:rPr>
              <a:t> cough, sputum , SOB</a:t>
            </a:r>
          </a:p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Acute infectious exacerbation 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Repeated hospitalization &amp; ER visits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Bronchiectasis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Causes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1) Incomplete drainage of secretions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Congenital </a:t>
            </a:r>
            <a:r>
              <a:rPr lang="en-US">
                <a:sym typeface="Wingdings" pitchFamily="2" charset="2"/>
              </a:rPr>
              <a:t> Cystic fibrosis 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Wingdings" pitchFamily="2" charset="2"/>
              </a:rPr>
              <a:t>                           ciliary dyskinesis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Wingdings" pitchFamily="2" charset="2"/>
              </a:rPr>
              <a:t>     Compression Lymph node ,Thyroid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Wingdings" pitchFamily="2" charset="2"/>
              </a:rPr>
              <a:t>     Obstruction  Tumor , foreign body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Wingdings" pitchFamily="2" charset="2"/>
              </a:rPr>
              <a:t>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Wingdings" pitchFamily="2" charset="2"/>
              </a:rPr>
              <a:t>    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Bronchiectasis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2) Impairment of immune system</a:t>
            </a:r>
          </a:p>
          <a:p>
            <a:pPr>
              <a:buFontTx/>
              <a:buNone/>
            </a:pPr>
            <a:r>
              <a:rPr lang="en-US"/>
              <a:t>    Immunoglobulin deficiency    </a:t>
            </a:r>
          </a:p>
          <a:p>
            <a:pPr>
              <a:buFontTx/>
              <a:buNone/>
            </a:pPr>
            <a:r>
              <a:rPr lang="en-US"/>
              <a:t>    complement deficiency   </a:t>
            </a:r>
          </a:p>
          <a:p>
            <a:pPr>
              <a:buFontTx/>
              <a:buNone/>
            </a:pPr>
            <a:r>
              <a:rPr lang="en-US"/>
              <a:t>    HIV</a:t>
            </a:r>
          </a:p>
          <a:p>
            <a:pPr>
              <a:buFontTx/>
              <a:buNone/>
            </a:pPr>
            <a:r>
              <a:rPr lang="en-US"/>
              <a:t>3)Virulent Organism</a:t>
            </a:r>
          </a:p>
          <a:p>
            <a:pPr>
              <a:buFontTx/>
              <a:buNone/>
            </a:pPr>
            <a:r>
              <a:rPr lang="en-US"/>
              <a:t>   Bacterial , TB , Fungal &amp; Viral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/>
              <a:t>Bronchiectasis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Diagnosis</a:t>
            </a:r>
          </a:p>
          <a:p>
            <a:pPr>
              <a:buFontTx/>
              <a:buNone/>
            </a:pPr>
            <a:r>
              <a:rPr lang="en-US"/>
              <a:t>Clinical </a:t>
            </a:r>
            <a:r>
              <a:rPr lang="en-US">
                <a:sym typeface="Wingdings" pitchFamily="2" charset="2"/>
              </a:rPr>
              <a:t> chronic cough ,sputum</a:t>
            </a:r>
          </a:p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Radiological  CXR , CT</a:t>
            </a:r>
          </a:p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Find the cause   CBC , Ig level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Normal_chest_film_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81000"/>
            <a:ext cx="3762375" cy="5791200"/>
          </a:xfrm>
          <a:prstGeom prst="rect">
            <a:avLst/>
          </a:prstGeom>
          <a:noFill/>
        </p:spPr>
      </p:pic>
      <p:pic>
        <p:nvPicPr>
          <p:cNvPr id="11270" name="Picture 6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42672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Bronchiectasis_Late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3962400" cy="5867400"/>
          </a:xfrm>
          <a:prstGeom prst="rect">
            <a:avLst/>
          </a:prstGeom>
          <a:noFill/>
        </p:spPr>
      </p:pic>
      <p:pic>
        <p:nvPicPr>
          <p:cNvPr id="12293" name="Picture 5" descr="Normal_chest_film_Later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57200"/>
            <a:ext cx="34290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Bronchiectasis_CT_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609600"/>
            <a:ext cx="4191000" cy="5257800"/>
          </a:xfrm>
          <a:prstGeom prst="rect">
            <a:avLst/>
          </a:prstGeom>
          <a:noFill/>
        </p:spPr>
      </p:pic>
      <p:pic>
        <p:nvPicPr>
          <p:cNvPr id="13317" name="Picture 5" descr="Bronchiectasis_CT_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09600"/>
            <a:ext cx="41148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Bronchiectasis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/>
              <a:t>Treatment</a:t>
            </a:r>
          </a:p>
          <a:p>
            <a:pPr>
              <a:buFontTx/>
              <a:buNone/>
            </a:pPr>
            <a:r>
              <a:rPr lang="en-US"/>
              <a:t> 1) treat the cause to prevent prgression</a:t>
            </a:r>
          </a:p>
          <a:p>
            <a:pPr>
              <a:buFontTx/>
              <a:buNone/>
            </a:pPr>
            <a:r>
              <a:rPr lang="en-US"/>
              <a:t> 2) Antibiotic</a:t>
            </a:r>
          </a:p>
          <a:p>
            <a:pPr>
              <a:buFontTx/>
              <a:buNone/>
            </a:pPr>
            <a:r>
              <a:rPr lang="en-US"/>
              <a:t> 3)Bronchodilator</a:t>
            </a:r>
          </a:p>
          <a:p>
            <a:pPr>
              <a:buFontTx/>
              <a:buNone/>
            </a:pPr>
            <a:r>
              <a:rPr lang="en-US"/>
              <a:t> 4)Chest physiotherapy to promote drainage</a:t>
            </a:r>
          </a:p>
          <a:p>
            <a:pPr>
              <a:buFontTx/>
              <a:buNone/>
            </a:pPr>
            <a:r>
              <a:rPr lang="en-US"/>
              <a:t> 5)?Mucolytics</a:t>
            </a:r>
          </a:p>
          <a:p>
            <a:pPr>
              <a:buFontTx/>
              <a:buNone/>
            </a:pPr>
            <a:r>
              <a:rPr lang="en-US"/>
              <a:t> 6)Surgey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Approach To Broncheactaisis</vt:lpstr>
      <vt:lpstr>Bronchiectasis</vt:lpstr>
      <vt:lpstr>Bronchiectasis</vt:lpstr>
      <vt:lpstr>Bronchiectasis</vt:lpstr>
      <vt:lpstr>Bronchiectasis</vt:lpstr>
      <vt:lpstr>Slide 6</vt:lpstr>
      <vt:lpstr>Slide 7</vt:lpstr>
      <vt:lpstr>Slide 8</vt:lpstr>
      <vt:lpstr>Bronchiectasis</vt:lpstr>
      <vt:lpstr>Thanks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Broncheactaisis</dc:title>
  <dc:creator> </dc:creator>
  <cp:lastModifiedBy> </cp:lastModifiedBy>
  <cp:revision>1</cp:revision>
  <dcterms:created xsi:type="dcterms:W3CDTF">2009-12-29T17:18:49Z</dcterms:created>
  <dcterms:modified xsi:type="dcterms:W3CDTF">2009-12-29T17:19:49Z</dcterms:modified>
</cp:coreProperties>
</file>